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snapVertSplitter="1" vertBarState="minimized" horzBarState="maximized">
    <p:restoredLeft sz="34587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9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7" name="Picture 3" descr="D:\STREAM\Deepavali 2017\DSC01932 - 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114800"/>
            <a:ext cx="4800600" cy="2743200"/>
          </a:xfrm>
          <a:prstGeom prst="rect">
            <a:avLst/>
          </a:prstGeom>
          <a:noFill/>
        </p:spPr>
      </p:pic>
      <p:pic>
        <p:nvPicPr>
          <p:cNvPr id="7" name="~PP599.WAV">
            <a:hlinkClick r:id="" action="ppaction://media"/>
          </p:cNvPr>
          <p:cNvPicPr>
            <a:picLocks noRot="1" noChangeAspect="1"/>
          </p:cNvPicPr>
          <p:nvPr>
            <a:wavAudioFile r:embed="rId1" name="~PP599.WAV"/>
          </p:nvPr>
        </p:nvPicPr>
        <p:blipFill>
          <a:blip r:embed="rId5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6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  </a:t>
            </a:r>
            <a:r>
              <a:rPr lang="te-IN" dirty="0" smtClean="0"/>
              <a:t>దీపావళి</a:t>
            </a:r>
            <a:r>
              <a:rPr lang="en-US" dirty="0" smtClean="0"/>
              <a:t>    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             </a:t>
            </a:r>
            <a:r>
              <a:rPr lang="te-IN" dirty="0" smtClean="0"/>
              <a:t>పండగట ఈనాడు - రక్కసుని దునుమాడ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             </a:t>
            </a:r>
            <a:r>
              <a:rPr lang="te-IN" dirty="0" smtClean="0"/>
              <a:t>పడతి నడిపిన పోరు - పెనిమిటెదురుంగా!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            </a:t>
            </a:r>
            <a:r>
              <a:rPr lang="te-IN" dirty="0" smtClean="0"/>
              <a:t>నియమ పాలన కోరి - తనయు తల నరికినా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             </a:t>
            </a:r>
            <a:r>
              <a:rPr lang="te-IN" dirty="0" smtClean="0"/>
              <a:t>తల్లి తనమున కిదియె- తుది యసస్సు!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                        </a:t>
            </a:r>
            <a:r>
              <a:rPr lang="te-IN" dirty="0" smtClean="0"/>
              <a:t>యక్ష కిన్నెర నరుల గంధర్వ సుతుల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                         </a:t>
            </a:r>
            <a:r>
              <a:rPr lang="te-IN" dirty="0" smtClean="0"/>
              <a:t>సాటిరానీ అసుత సంతేల గంటివో!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                      </a:t>
            </a:r>
            <a:r>
              <a:rPr lang="te-IN" dirty="0" smtClean="0"/>
              <a:t>తామసుల తపములను తొల్లియే ఒల్లకా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                       </a:t>
            </a:r>
            <a:r>
              <a:rPr lang="te-IN" dirty="0" smtClean="0"/>
              <a:t>వింత దీవెనలిచ్చు వివరంబదేమో!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~PP4037.WAV">
            <a:hlinkClick r:id="" action="ppaction://media"/>
          </p:cNvPr>
          <p:cNvPicPr>
            <a:picLocks noRot="1" noChangeAspect="1"/>
          </p:cNvPicPr>
          <p:nvPr>
            <a:wavAudioFile r:embed="rId1" name="~PP4037.WAV"/>
          </p:nvPr>
        </p:nvPicPr>
        <p:blipFill>
          <a:blip r:embed="rId3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32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e-IN" dirty="0" smtClean="0"/>
              <a:t/>
            </a:r>
            <a:br>
              <a:rPr lang="te-IN" dirty="0" smtClean="0"/>
            </a:br>
            <a:r>
              <a:rPr lang="te-IN" dirty="0" smtClean="0"/>
              <a:t/>
            </a:r>
            <a:br>
              <a:rPr lang="te-IN" dirty="0" smtClean="0"/>
            </a:br>
            <a:r>
              <a:rPr lang="te-IN" dirty="0" smtClean="0"/>
              <a:t/>
            </a:r>
            <a:br>
              <a:rPr lang="te-IN" dirty="0" smtClean="0"/>
            </a:br>
            <a:r>
              <a:rPr lang="te-IN" dirty="0" smtClean="0"/>
              <a:t/>
            </a:r>
            <a:br>
              <a:rPr lang="te-IN" dirty="0" smtClean="0"/>
            </a:br>
            <a:r>
              <a:rPr lang="te-IN" sz="3100" dirty="0" smtClean="0"/>
              <a:t>పాల్కడలి డోలలకు- పన్నగుని మెత్తకు</a:t>
            </a:r>
            <a:br>
              <a:rPr lang="te-IN" sz="3100" dirty="0" smtClean="0"/>
            </a:br>
            <a:r>
              <a:rPr lang="en-US" sz="3100" dirty="0" smtClean="0"/>
              <a:t> </a:t>
            </a:r>
            <a:r>
              <a:rPr lang="te-IN" sz="3100" dirty="0" smtClean="0"/>
              <a:t>చెలువార నీచేతి చలువ సేవలకూ</a:t>
            </a:r>
            <a:r>
              <a:rPr lang="en-US" sz="3100" dirty="0" smtClean="0"/>
              <a:t>,</a:t>
            </a:r>
            <a:br>
              <a:rPr lang="en-US" sz="3100" dirty="0" smtClean="0"/>
            </a:br>
            <a:r>
              <a:rPr lang="en-US" sz="3100" dirty="0" smtClean="0"/>
              <a:t>    </a:t>
            </a:r>
            <a:r>
              <a:rPr lang="te-IN" sz="3100" dirty="0" smtClean="0"/>
              <a:t>మోదమొందుచు మరుగు మాధవుడను</a:t>
            </a:r>
            <a:r>
              <a:rPr lang="en-US" sz="3100" dirty="0" smtClean="0"/>
              <a:t>,</a:t>
            </a:r>
            <a:br>
              <a:rPr lang="en-US" sz="3100" dirty="0" smtClean="0"/>
            </a:br>
            <a:r>
              <a:rPr lang="en-US" sz="3100" dirty="0" smtClean="0"/>
              <a:t>             </a:t>
            </a:r>
            <a:r>
              <a:rPr lang="te-IN" sz="3100" dirty="0" smtClean="0"/>
              <a:t>ఉలికి పాటున లేపు తంత్రమిదియా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5447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te-IN" dirty="0" smtClean="0"/>
              <a:t>   </a:t>
            </a:r>
            <a:r>
              <a:rPr lang="en-US" dirty="0" smtClean="0"/>
              <a:t>        </a:t>
            </a:r>
            <a:r>
              <a:rPr lang="te-IN" dirty="0" smtClean="0"/>
              <a:t>వాని రెప్పల మాటు ఊహనోర్వగ లేక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te-IN" dirty="0" smtClean="0"/>
              <a:t>   </a:t>
            </a:r>
            <a:r>
              <a:rPr lang="en-US" dirty="0" smtClean="0"/>
              <a:t>        </a:t>
            </a:r>
            <a:r>
              <a:rPr lang="te-IN" dirty="0" smtClean="0"/>
              <a:t>ఉనికి నెరపుటె నేడు ఉద్ధతాయె!</a:t>
            </a:r>
            <a:endParaRPr lang="en-US" dirty="0" smtClean="0"/>
          </a:p>
          <a:p>
            <a:pPr>
              <a:buNone/>
            </a:pPr>
            <a:r>
              <a:rPr lang="te-IN" dirty="0" smtClean="0"/>
              <a:t>   </a:t>
            </a:r>
            <a:r>
              <a:rPr lang="en-US" dirty="0" smtClean="0"/>
              <a:t>        </a:t>
            </a:r>
            <a:r>
              <a:rPr lang="te-IN" dirty="0" smtClean="0"/>
              <a:t>తల్లి తండ్రులు మీరు తగువు లెందుకుమీకు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te-IN" dirty="0" smtClean="0"/>
              <a:t>   </a:t>
            </a:r>
            <a:r>
              <a:rPr lang="en-US" dirty="0" smtClean="0"/>
              <a:t>         </a:t>
            </a:r>
            <a:r>
              <a:rPr lang="te-IN" dirty="0" smtClean="0"/>
              <a:t>తీరికుంటే మమ్ము మనుపరాదా!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~PP1484.WAV">
            <a:hlinkClick r:id="" action="ppaction://media"/>
          </p:cNvPr>
          <p:cNvPicPr>
            <a:picLocks noRot="1" noChangeAspect="1"/>
          </p:cNvPicPr>
          <p:nvPr>
            <a:wavAudioFile r:embed="rId1" name="~PP1484.WAV"/>
          </p:nvPr>
        </p:nvPicPr>
        <p:blipFill>
          <a:blip r:embed="rId3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83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DSC019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67200" y="1"/>
            <a:ext cx="4876800" cy="4114800"/>
          </a:xfrm>
        </p:spPr>
      </p:pic>
      <p:pic>
        <p:nvPicPr>
          <p:cNvPr id="5" name="Picture 4" descr="DSC019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114800"/>
            <a:ext cx="2362200" cy="2743200"/>
          </a:xfrm>
          <a:prstGeom prst="rect">
            <a:avLst/>
          </a:prstGeom>
        </p:spPr>
      </p:pic>
      <p:pic>
        <p:nvPicPr>
          <p:cNvPr id="8" name="Picture 7" descr="DSC0195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4038600"/>
            <a:ext cx="3733800" cy="2819400"/>
          </a:xfrm>
          <a:prstGeom prst="rect">
            <a:avLst/>
          </a:prstGeom>
        </p:spPr>
      </p:pic>
      <p:pic>
        <p:nvPicPr>
          <p:cNvPr id="9" name="Picture 8" descr="DSC019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1200" y="4038600"/>
            <a:ext cx="3352800" cy="2819400"/>
          </a:xfrm>
          <a:prstGeom prst="rect">
            <a:avLst/>
          </a:prstGeom>
        </p:spPr>
      </p:pic>
      <p:pic>
        <p:nvPicPr>
          <p:cNvPr id="10" name="Picture 9" descr="DSC0195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4343400" cy="4114800"/>
          </a:xfrm>
          <a:prstGeom prst="rect">
            <a:avLst/>
          </a:prstGeom>
        </p:spPr>
      </p:pic>
      <p:pic>
        <p:nvPicPr>
          <p:cNvPr id="11" name="~PP2605.WAV">
            <a:hlinkClick r:id="" action="ppaction://media"/>
          </p:cNvPr>
          <p:cNvPicPr>
            <a:picLocks noRot="1" noChangeAspect="1"/>
          </p:cNvPicPr>
          <p:nvPr>
            <a:wavAudioFile r:embed="rId1" name="~PP2605.WAV"/>
          </p:nvPr>
        </p:nvPicPr>
        <p:blipFill>
          <a:blip r:embed="rId8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3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</Words>
  <Application>Microsoft Office PowerPoint</Application>
  <PresentationFormat>On-screen Show (4:3)</PresentationFormat>
  <Paragraphs>15</Paragraphs>
  <Slides>4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  దీపావళి      </vt:lpstr>
      <vt:lpstr>    పాల్కడలి డోలలకు- పన్నగుని మెత్తకు  చెలువార నీచేతి చలువ సేవలకూ,     మోదమొందుచు మరుగు మాధవుడను,              ఉలికి పాటున లేపు తంత్రమిదియా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VBTech</dc:creator>
  <cp:lastModifiedBy>VBTech</cp:lastModifiedBy>
  <cp:revision>6</cp:revision>
  <dcterms:created xsi:type="dcterms:W3CDTF">2006-08-16T00:00:00Z</dcterms:created>
  <dcterms:modified xsi:type="dcterms:W3CDTF">2017-10-20T03:05:26Z</dcterms:modified>
</cp:coreProperties>
</file>