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ird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~PP3934.WAV">
            <a:hlinkClick r:id="" action="ppaction://media"/>
          </p:cNvPr>
          <p:cNvPicPr>
            <a:picLocks noRot="1" noChangeAspect="1"/>
          </p:cNvPicPr>
          <p:nvPr>
            <a:wavAudioFile r:embed="rId1" name="~PP3934.WAV"/>
          </p:nvPr>
        </p:nvPicPr>
        <p:blipFill>
          <a:blip r:embed="rId5"/>
          <a:stretch>
            <a:fillRect/>
          </a:stretch>
        </p:blipFill>
        <p:spPr>
          <a:xfrm>
            <a:off x="8610600" y="6324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82000">
    <p:sndAc>
      <p:stSnd loop="1">
        <p:snd r:embed="rId3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VBTech</dc:creator>
  <cp:lastModifiedBy>VBTech</cp:lastModifiedBy>
  <cp:revision>4</cp:revision>
  <dcterms:created xsi:type="dcterms:W3CDTF">2006-08-16T00:00:00Z</dcterms:created>
  <dcterms:modified xsi:type="dcterms:W3CDTF">2017-10-19T00:29:53Z</dcterms:modified>
</cp:coreProperties>
</file>